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A0CAC-27C1-4BC9-AA64-907646A7E2C0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75BE-7879-47B4-9D29-BFFBCC602D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3733800" y="3048000"/>
            <a:ext cx="1947863" cy="1181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Student Centric Activities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600200" y="4953000"/>
            <a:ext cx="207645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Extension Activities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3505200" y="5486400"/>
            <a:ext cx="2152650" cy="83820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Excursion and Field Trips, Institutional Visit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1066800" y="3962400"/>
            <a:ext cx="169545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Exhibitions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219200" y="2819400"/>
            <a:ext cx="169545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Debate, Quiz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400800" y="3962400"/>
            <a:ext cx="169545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Seminar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638800" y="5029200"/>
            <a:ext cx="169545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Internship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676400" y="1828800"/>
            <a:ext cx="169545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Student Council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Oval 1"/>
          <p:cNvSpPr>
            <a:spLocks noChangeArrowheads="1"/>
          </p:cNvSpPr>
          <p:nvPr/>
        </p:nvSpPr>
        <p:spPr bwMode="auto">
          <a:xfrm>
            <a:off x="3505200" y="1447800"/>
            <a:ext cx="2362200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Project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presentation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6019800" y="2057400"/>
            <a:ext cx="1981200" cy="609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Interactive Sessions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324600" y="2895600"/>
            <a:ext cx="1935162" cy="7239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SWAYAM/NTPEL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33400" y="0"/>
            <a:ext cx="8305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Govt. E.V. Post Graduate College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Korba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C.G.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Contact No. - 07759- 221458, email: gevpg1981@gmail.com, www.gevpgkrb.ac.in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AISHE CODE- C-22398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  <a:ea typeface="Calibri" pitchFamily="34" charset="0"/>
                <a:cs typeface="Sakkal Majalla" pitchFamily="2" charset="-78"/>
              </a:rPr>
              <a:t>Student Centric Activities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  <a:cs typeface="Sakkal Majalla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4344194" y="2590006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410200" y="2514600"/>
            <a:ext cx="609600" cy="4572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715000" y="3200400"/>
            <a:ext cx="5334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715000" y="3962400"/>
            <a:ext cx="6858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5219700" y="4305300"/>
            <a:ext cx="6096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191000" y="4876006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3352800" y="4191000"/>
            <a:ext cx="5334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 flipV="1">
            <a:off x="2819400" y="3810000"/>
            <a:ext cx="7620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2971800" y="3276600"/>
            <a:ext cx="6096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3352800" y="2514600"/>
            <a:ext cx="5334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09" name="Picture 25" descr="E:\Important data checked\principal 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6285" y="5867400"/>
            <a:ext cx="2397715" cy="847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2022-02-11T07:42:27Z</dcterms:created>
  <dcterms:modified xsi:type="dcterms:W3CDTF">2022-02-11T08:01:21Z</dcterms:modified>
</cp:coreProperties>
</file>